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09f2f5d3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a09f2f5d3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09f2f5d3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09f2f5d3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09f2f5d3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a09f2f5d3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09f2f5d3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09f2f5d3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09f2f5d3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09f2f5d3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09f2f5d3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09f2f5d3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09f2f5d3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09f2f5d3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09f2f5d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09f2f5d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09f2f5d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09f2f5d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09f2f5d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09f2f5d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09f2f5d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09f2f5d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09f2f5d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a09f2f5d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09f2f5d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09f2f5d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09f2f5d3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09f2f5d3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609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Annual Resident Survey Results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22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46775"/>
            <a:ext cx="57150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 descr="Forms response chart. Question title: The quality and variety of food meet my nutritional needs.. Number of responses: 254 responses." title="The quality and variety of food meet my nutritional need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 descr="Forms response chart. Question title: There are enough exercise programs and facilities to support my wellness goals.. Number of responses: 254 responses." title="There are enough exercise programs and facilities to support my wellness goal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 descr="Forms response chart. Question title: The Resident Relations team is accessible and helpful when I need assistance.. Number of responses: 254 responses." title="The Resident Relations team is accessible and helpful when I need assistan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Forms response chart. Question title: If I have used Waterman Village Outpatient Rehab, I was satisfied with the service.. Number of responses: 254 responses." title="If I have used Waterman Village Outpatient Rehab, I was satisfied with the servi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 descr="Forms response chart. Question title: If I have used Waterman Village Home Care, I was satisfied with the service.. Number of responses: 254 responses." title="If I have used Waterman Village Home Care, I was satisfied with the servi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 descr="Forms response chart. Question title: I would recommend Waterman Village to others.. Number of responses: 254 responses." title="I would recommend Waterman Village to other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 dirty="0"/>
              <a:t>Survey Summary	</a:t>
            </a:r>
            <a:endParaRPr sz="328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Residential </a:t>
            </a:r>
            <a:r>
              <a:rPr lang="en" sz="3280" dirty="0"/>
              <a:t>Living 79.8% - 254 respondents	</a:t>
            </a:r>
            <a:endParaRPr sz="3280" dirty="0"/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0" dirty="0"/>
              <a:t>Bridgewater	85.5% - 62 respondents	</a:t>
            </a:r>
            <a:endParaRPr sz="3280" dirty="0"/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0" dirty="0"/>
              <a:t>Springwater	91.4% - 19 respondents	</a:t>
            </a:r>
            <a:endParaRPr sz="3280" dirty="0"/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0" dirty="0"/>
              <a:t>Edgewater 77.5% - 82 respondents	</a:t>
            </a:r>
            <a:endParaRPr sz="3280" dirty="0"/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0" dirty="0"/>
              <a:t>Home Health 79.4% - 60 respondents	</a:t>
            </a:r>
            <a:endParaRPr sz="328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80" dirty="0">
                <a:highlight>
                  <a:srgbClr val="FFFF00"/>
                </a:highlight>
              </a:rPr>
              <a:t>Summary: 82.7%</a:t>
            </a:r>
            <a:endParaRPr sz="358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descr="Forms response chart. Question title: Waterman Village supports me in living my best life.. Number of responses: 254 responses." title="Waterman Village supports me in living my best lif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75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Forms response chart. Question title: The CEO effectively keeps residents informed about community updates.. Number of responses: 254 responses." title="The CEO effectively keeps residents informed about community updat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Forms response chart. Question title: Employees treat me with courtesy and respect.. Number of responses: 254 responses." title="Employees treat me with courtesy and respec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descr="Forms response chart. Question title: My maintenance requests are completed promptly and to my satisfaction.. Number of responses: 254 responses." title="My maintenance requests are completed promptly and to my satisfac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descr="Forms response chart. Question title: My housekeeping needs are met promptly and to my satisfaction.. Number of responses: 254 responses." title="My housekeeping needs are met promptly and to my satisfac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 descr="Forms response chart. Question title: There is enough variety in activities and amenities for me to find meaningful and enjoyable options.. Number of responses: 254 responses." title="There is enough variety in activities and amenities for me to find meaningful and enjoyable op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 descr="Forms response chart. Question title: My spiritual needs are supported by the facilities and services provided.. Number of responses: 254 responses." title="My spiritual needs are supported by the facilities and services provid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Annual Resident Survey Results</vt:lpstr>
      <vt:lpstr>Survey Summary  Residential Living 79.8% - 254 respondents  Bridgewater 85.5% - 62 respondents  Springwater 91.4% - 19 respondents  Edgewater 77.5% - 82 respondents  Home Health 79.4% - 60 respondents  Summary: 82.7%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Emma Stockman</cp:lastModifiedBy>
  <cp:revision>1</cp:revision>
  <dcterms:modified xsi:type="dcterms:W3CDTF">2025-11-18T21:11:17Z</dcterms:modified>
</cp:coreProperties>
</file>