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1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4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9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3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8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1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2E4BB4-6C76-4B0A-B033-82BE6003FC8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BBFEE-4874-455B-8DD2-0521F504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1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treadmills&#10;&#10;Description automatically generated">
            <a:extLst>
              <a:ext uri="{FF2B5EF4-FFF2-40B4-BE49-F238E27FC236}">
                <a16:creationId xmlns:a16="http://schemas.microsoft.com/office/drawing/2014/main" id="{3BDEBE74-0BC8-2505-801F-0BBA0BF134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877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CAB80-B3ED-0467-E2E6-A78FED109A59}"/>
              </a:ext>
            </a:extLst>
          </p:cNvPr>
          <p:cNvSpPr txBox="1"/>
          <p:nvPr/>
        </p:nvSpPr>
        <p:spPr>
          <a:xfrm>
            <a:off x="300446" y="6087291"/>
            <a:ext cx="612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Insert your site-specific information here, consider locations, specific events, how to sign up for a time slot, and your contact information!</a:t>
            </a:r>
          </a:p>
        </p:txBody>
      </p:sp>
    </p:spTree>
    <p:extLst>
      <p:ext uri="{BB962C8B-B14F-4D97-AF65-F5344CB8AC3E}">
        <p14:creationId xmlns:p14="http://schemas.microsoft.com/office/powerpoint/2010/main" val="171908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3B7924D653114A8BC2E8912FC9FF5F" ma:contentTypeVersion="18" ma:contentTypeDescription="Create a new document." ma:contentTypeScope="" ma:versionID="0c2dcd349ca7a88fed6c5e5f4057e1dc">
  <xsd:schema xmlns:xsd="http://www.w3.org/2001/XMLSchema" xmlns:xs="http://www.w3.org/2001/XMLSchema" xmlns:p="http://schemas.microsoft.com/office/2006/metadata/properties" xmlns:ns2="055068d8-15c0-4755-82bf-de1817b23132" xmlns:ns3="3bdea16b-766e-4511-9858-14560e36ae3e" targetNamespace="http://schemas.microsoft.com/office/2006/metadata/properties" ma:root="true" ma:fieldsID="765b387040b579c85312e0f997c4eaab" ns2:_="" ns3:_="">
    <xsd:import namespace="055068d8-15c0-4755-82bf-de1817b23132"/>
    <xsd:import namespace="3bdea16b-766e-4511-9858-14560e36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068d8-15c0-4755-82bf-de1817b231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f4f3226-5bf0-4ac6-8274-ad9a1050d0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ea16b-766e-4511-9858-14560e36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e30005-3e33-4bfc-aab0-a99d20fc6eb7}" ma:internalName="TaxCatchAll" ma:showField="CatchAllData" ma:web="3bdea16b-766e-4511-9858-14560e36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dea16b-766e-4511-9858-14560e36ae3e" xsi:nil="true"/>
    <lcf76f155ced4ddcb4097134ff3c332f xmlns="055068d8-15c0-4755-82bf-de1817b231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658160-7EFB-404B-8541-84DE82107AB7}"/>
</file>

<file path=customXml/itemProps2.xml><?xml version="1.0" encoding="utf-8"?>
<ds:datastoreItem xmlns:ds="http://schemas.openxmlformats.org/officeDocument/2006/customXml" ds:itemID="{56F9DDB3-DC10-4C9A-8DA9-DA54AF15565E}"/>
</file>

<file path=customXml/itemProps3.xml><?xml version="1.0" encoding="utf-8"?>
<ds:datastoreItem xmlns:ds="http://schemas.openxmlformats.org/officeDocument/2006/customXml" ds:itemID="{F0799B7C-D89C-47BE-9168-BD372D0778E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3132</TotalTime>
  <Words>26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 Gootee</dc:creator>
  <cp:lastModifiedBy>Kara Gootee</cp:lastModifiedBy>
  <cp:revision>1</cp:revision>
  <dcterms:created xsi:type="dcterms:W3CDTF">2025-01-31T22:22:54Z</dcterms:created>
  <dcterms:modified xsi:type="dcterms:W3CDTF">2025-02-03T02:35:20Z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0x0101001A3B7924D653114A8BC2E8912FC9FF5F</vt:lpwstr>
  </property>
</Properties>
</file>